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36004500" cx="32404050"/>
  <p:notesSz cx="6858000" cy="9144000"/>
  <p:embeddedFontLst>
    <p:embeddedFont>
      <p:font typeface="Readex Pro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z0J0m1qISD9M+AVLO51Ed9dqG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ReadexPro-regular.fntdata"/><Relationship Id="rId7" Type="http://schemas.openxmlformats.org/officeDocument/2006/relationships/font" Target="fonts/ReadexPro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685800" cy="36004500"/>
          </a:xfrm>
          <a:prstGeom prst="rect">
            <a:avLst/>
          </a:prstGeom>
          <a:solidFill>
            <a:srgbClr val="263F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85800" y="0"/>
            <a:ext cx="209550" cy="36004500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895350" y="0"/>
            <a:ext cx="114300" cy="36004500"/>
          </a:xfrm>
          <a:prstGeom prst="rect">
            <a:avLst/>
          </a:prstGeom>
          <a:solidFill>
            <a:srgbClr val="F08A2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009650" y="0"/>
            <a:ext cx="31394400" cy="323850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1009650" y="323850"/>
            <a:ext cx="31394400" cy="142875"/>
          </a:xfrm>
          <a:prstGeom prst="rect">
            <a:avLst/>
          </a:prstGeom>
          <a:solidFill>
            <a:srgbClr val="F08A2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5945" y="1000125"/>
            <a:ext cx="7807610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22250" y="1613233"/>
            <a:ext cx="4953000" cy="65973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"/>
          <p:cNvSpPr/>
          <p:nvPr/>
        </p:nvSpPr>
        <p:spPr>
          <a:xfrm>
            <a:off x="25717500" y="2857500"/>
            <a:ext cx="47625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150">
                <a:solidFill>
                  <a:srgbClr val="8FB000"/>
                </a:solidFill>
                <a:latin typeface="Readex Pro"/>
                <a:ea typeface="Readex Pro"/>
                <a:cs typeface="Readex Pro"/>
                <a:sym typeface="Readex Pro"/>
              </a:rPr>
              <a:t>SEMIC 2026</a:t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1714500" y="4762500"/>
            <a:ext cx="28956000" cy="1952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7875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TÍTULO DO TRABALHO CIENTÍFICO</a:t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2476500" y="6524625"/>
            <a:ext cx="27432000" cy="1123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F08A28"/>
                </a:solidFill>
                <a:latin typeface="Readex Pro"/>
                <a:ea typeface="Readex Pro"/>
                <a:cs typeface="Readex Pro"/>
                <a:sym typeface="Readex Pro"/>
              </a:rPr>
              <a:t>Nome Sobrenome Aluno principal¹; Nome Sobrenome Autor 2²; Nome Sobrenome Autor 3³, Nome Sobrenome Autor 4</a:t>
            </a:r>
            <a:r>
              <a:rPr b="1" baseline="30000" lang="pt-BR" sz="3600">
                <a:solidFill>
                  <a:srgbClr val="F08A28"/>
                </a:solidFill>
                <a:latin typeface="Readex Pro"/>
                <a:ea typeface="Readex Pro"/>
                <a:cs typeface="Readex Pro"/>
                <a:sym typeface="Readex Pro"/>
              </a:rPr>
              <a:t>4</a:t>
            </a:r>
            <a:r>
              <a:rPr b="1" lang="pt-BR" sz="3600">
                <a:solidFill>
                  <a:srgbClr val="F08A28"/>
                </a:solidFill>
                <a:latin typeface="Readex Pro"/>
                <a:ea typeface="Readex Pro"/>
                <a:cs typeface="Readex Pro"/>
                <a:sym typeface="Readex Pro"/>
              </a:rPr>
              <a:t>, Nome Sobrenome Orientador</a:t>
            </a:r>
            <a:r>
              <a:rPr b="1" baseline="30000" lang="pt-BR" sz="3600">
                <a:solidFill>
                  <a:srgbClr val="F08A28"/>
                </a:solidFill>
                <a:latin typeface="Readex Pro"/>
                <a:ea typeface="Readex Pro"/>
                <a:cs typeface="Readex Pro"/>
                <a:sym typeface="Readex Pro"/>
              </a:rPr>
              <a:t>5</a:t>
            </a:r>
            <a:endParaRPr b="1" baseline="30000" sz="3600">
              <a:solidFill>
                <a:srgbClr val="F08A28"/>
              </a:solidFill>
              <a:latin typeface="Readex Pro"/>
              <a:ea typeface="Readex Pro"/>
              <a:cs typeface="Readex Pro"/>
              <a:sym typeface="Readex Pro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2476500" y="7715250"/>
            <a:ext cx="27432000" cy="619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pt-BR" sz="28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¹Curso/Instituição • ²Curso/Instituição • </a:t>
            </a:r>
            <a:r>
              <a:rPr b="0" baseline="30000" lang="pt-BR" sz="28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3</a:t>
            </a:r>
            <a:r>
              <a:rPr b="0" lang="pt-BR" sz="28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Curso/Instituição • </a:t>
            </a:r>
            <a:r>
              <a:rPr b="0" baseline="30000" lang="pt-BR" sz="28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4</a:t>
            </a:r>
            <a:r>
              <a:rPr b="0" lang="pt-BR" sz="28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Curso/Instituição • </a:t>
            </a:r>
            <a:r>
              <a:rPr b="0" baseline="30000" lang="pt-BR" sz="28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5</a:t>
            </a:r>
            <a:r>
              <a:rPr b="0" lang="pt-BR" sz="28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Orientador(a) • e-mail_primeiro_autor@ufersa.edu.br</a:t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1714500" y="8763000"/>
            <a:ext cx="28956000" cy="171450"/>
          </a:xfrm>
          <a:prstGeom prst="rect">
            <a:avLst/>
          </a:prstGeom>
          <a:solidFill>
            <a:srgbClr val="8FB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1714500" y="8934450"/>
            <a:ext cx="9648825" cy="114300"/>
          </a:xfrm>
          <a:prstGeom prst="rect">
            <a:avLst/>
          </a:prstGeom>
          <a:solidFill>
            <a:srgbClr val="F08A2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11363325" y="8934450"/>
            <a:ext cx="9658350" cy="114300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21021675" y="8934450"/>
            <a:ext cx="9648825" cy="114300"/>
          </a:xfrm>
          <a:prstGeom prst="rect">
            <a:avLst/>
          </a:prstGeom>
          <a:solidFill>
            <a:srgbClr val="263F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1714500" y="31384875"/>
            <a:ext cx="28956000" cy="3143250"/>
          </a:xfrm>
          <a:prstGeom prst="roundRect">
            <a:avLst>
              <a:gd fmla="val 2424" name="adj"/>
            </a:avLst>
          </a:prstGeom>
          <a:solidFill>
            <a:srgbClr val="263F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2238375" y="31718250"/>
            <a:ext cx="76200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525">
                <a:solidFill>
                  <a:srgbClr val="FFD126"/>
                </a:solidFill>
                <a:latin typeface="Readex Pro"/>
                <a:ea typeface="Readex Pro"/>
                <a:cs typeface="Readex Pro"/>
                <a:sym typeface="Readex Pro"/>
              </a:rPr>
              <a:t>AGRADECIMENTOS</a:t>
            </a:r>
            <a:endParaRPr/>
          </a:p>
        </p:txBody>
      </p:sp>
      <p:sp>
        <p:nvSpPr>
          <p:cNvPr id="33" name="Google Shape;33;p1"/>
          <p:cNvSpPr/>
          <p:nvPr/>
        </p:nvSpPr>
        <p:spPr>
          <a:xfrm>
            <a:off x="2238375" y="32480250"/>
            <a:ext cx="17526000" cy="1095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BR" sz="2550">
                <a:solidFill>
                  <a:srgbClr val="FFFFFF"/>
                </a:solidFill>
                <a:latin typeface="Readex Pro"/>
                <a:ea typeface="Readex Pro"/>
                <a:cs typeface="Readex Pro"/>
                <a:sym typeface="Readex Pro"/>
              </a:rPr>
              <a:t>Registre agências de fomento, programas, laboratórios, instituições e colaboradores.</a:t>
            </a:r>
            <a:endParaRPr/>
          </a:p>
        </p:txBody>
      </p:sp>
      <p:sp>
        <p:nvSpPr>
          <p:cNvPr id="34" name="Google Shape;34;p1"/>
          <p:cNvSpPr/>
          <p:nvPr/>
        </p:nvSpPr>
        <p:spPr>
          <a:xfrm>
            <a:off x="1714500" y="35128200"/>
            <a:ext cx="28956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2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SEMIC 2026  •  </a:t>
            </a:r>
            <a:r>
              <a:rPr b="1" lang="pt-BR" sz="2250">
                <a:solidFill>
                  <a:srgbClr val="263F6B"/>
                </a:solidFill>
                <a:latin typeface="Readex Pro"/>
                <a:ea typeface="Readex Pro"/>
                <a:cs typeface="Readex Pro"/>
                <a:sym typeface="Readex Pro"/>
              </a:rPr>
              <a:t>Ciência que transforma: conhecimento e soluções para o Semiárido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2026-09-01T18:59:52Z</dcterms:created>
  <dc:creator>Walnut Exporter</dc:creator>
</cp:coreProperties>
</file>