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Readex Pro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IY62qeuKRDZxbrS/fNLvhiVy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ReadexPr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ReadexPr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" name="Google Shape;4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723900" cy="6858000"/>
          </a:xfrm>
          <a:prstGeom prst="rect">
            <a:avLst/>
          </a:prstGeom>
          <a:solidFill>
            <a:srgbClr val="263F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723900" y="0"/>
            <a:ext cx="152400" cy="685800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876300" y="0"/>
            <a:ext cx="76200" cy="685800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0" y="667625"/>
            <a:ext cx="4576874" cy="185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25000" y="533535"/>
            <a:ext cx="2000250" cy="26643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/>
          <p:nvPr/>
        </p:nvSpPr>
        <p:spPr>
          <a:xfrm>
            <a:off x="1466850" y="2626702"/>
            <a:ext cx="64770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8FB000"/>
                </a:solidFill>
                <a:latin typeface="Readex Pro"/>
                <a:ea typeface="Readex Pro"/>
                <a:cs typeface="Readex Pro"/>
                <a:sym typeface="Readex Pro"/>
              </a:rPr>
              <a:t>SEMIC 2026</a:t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1428750" y="3284600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Título da apresentação</a:t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1504950" y="4762500"/>
            <a:ext cx="781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150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Autor 1 - Aluno principal, Autor 2, Autor 3, Autor 4, Orientador  •  Instituição / curso</a:t>
            </a:r>
            <a:endParaRPr b="0" sz="1500">
              <a:solidFill>
                <a:srgbClr val="263F6B"/>
              </a:solidFill>
              <a:latin typeface="Readex Pro"/>
              <a:ea typeface="Readex Pro"/>
              <a:cs typeface="Readex Pro"/>
              <a:sym typeface="Readex Pro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504950" y="5257800"/>
            <a:ext cx="5905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50">
                <a:solidFill>
                  <a:srgbClr val="F08A28"/>
                </a:solidFill>
                <a:latin typeface="Readex Pro"/>
                <a:ea typeface="Readex Pro"/>
                <a:cs typeface="Readex Pro"/>
                <a:sym typeface="Readex Pro"/>
              </a:rPr>
              <a:t>06–09 de outubro de 2026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1466850" y="5886450"/>
            <a:ext cx="2095500" cy="76200"/>
          </a:xfrm>
          <a:prstGeom prst="rect">
            <a:avLst/>
          </a:prstGeom>
          <a:solidFill>
            <a:srgbClr val="8FB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3562350" y="5886450"/>
            <a:ext cx="2095500" cy="7620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5657850" y="5886450"/>
            <a:ext cx="2095500" cy="7620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/>
          <p:nvPr/>
        </p:nvSpPr>
        <p:spPr>
          <a:xfrm>
            <a:off x="609600" y="400050"/>
            <a:ext cx="4000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975">
                <a:solidFill>
                  <a:srgbClr val="8FB000"/>
                </a:solidFill>
                <a:latin typeface="Readex Pro"/>
                <a:ea typeface="Readex Pro"/>
                <a:cs typeface="Readex Pro"/>
                <a:sym typeface="Readex Pro"/>
              </a:rPr>
              <a:t>SEMIC 2026</a:t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609600" y="704850"/>
            <a:ext cx="102870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Título do slide</a:t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609600" y="1447800"/>
            <a:ext cx="1143000" cy="5715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Google Shape;3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7941" y="323850"/>
            <a:ext cx="1904869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"/>
          <p:cNvSpPr/>
          <p:nvPr/>
        </p:nvSpPr>
        <p:spPr>
          <a:xfrm>
            <a:off x="609600" y="1952625"/>
            <a:ext cx="103857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800100" y="3143250"/>
            <a:ext cx="6858000" cy="142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16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• </a:t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0" y="6667500"/>
            <a:ext cx="12192000" cy="190500"/>
          </a:xfrm>
          <a:prstGeom prst="rect">
            <a:avLst/>
          </a:prstGeom>
          <a:solidFill>
            <a:srgbClr val="263F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1334750" y="63055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02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63F6B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8"/>
          <p:cNvSpPr/>
          <p:nvPr/>
        </p:nvSpPr>
        <p:spPr>
          <a:xfrm>
            <a:off x="0" y="171450"/>
            <a:ext cx="12192000" cy="9525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4333875" y="590550"/>
            <a:ext cx="3524250" cy="1571625"/>
          </a:xfrm>
          <a:prstGeom prst="roundRect">
            <a:avLst>
              <a:gd fmla="val 4848" name="adj"/>
            </a:avLst>
          </a:prstGeom>
          <a:solidFill>
            <a:srgbClr val="F7F3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782912"/>
            <a:ext cx="3048000" cy="12345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/>
          <p:nvPr/>
        </p:nvSpPr>
        <p:spPr>
          <a:xfrm>
            <a:off x="1524000" y="2609850"/>
            <a:ext cx="9144000" cy="781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900">
                <a:solidFill>
                  <a:srgbClr val="FFFFFF"/>
                </a:solidFill>
                <a:latin typeface="Readex Pro"/>
                <a:ea typeface="Readex Pro"/>
                <a:cs typeface="Readex Pro"/>
                <a:sym typeface="Readex Pro"/>
              </a:rPr>
              <a:t>Obrigada!</a:t>
            </a:r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2381250" y="3600450"/>
            <a:ext cx="74295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1575">
                <a:solidFill>
                  <a:srgbClr val="FFFFFF"/>
                </a:solidFill>
                <a:latin typeface="Readex Pro"/>
                <a:ea typeface="Readex Pro"/>
                <a:cs typeface="Readex Pro"/>
                <a:sym typeface="Readex Pro"/>
              </a:rPr>
              <a:t>Nome • e-mail • instituição</a:t>
            </a:r>
            <a:endParaRPr b="0" sz="1575">
              <a:solidFill>
                <a:srgbClr val="FFFFFF"/>
              </a:solidFill>
              <a:latin typeface="Readex Pro"/>
              <a:ea typeface="Readex Pro"/>
              <a:cs typeface="Readex Pro"/>
              <a:sym typeface="Readex Pr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75">
                <a:solidFill>
                  <a:srgbClr val="FFFFFF"/>
                </a:solidFill>
                <a:latin typeface="Readex Pro"/>
                <a:ea typeface="Readex Pro"/>
                <a:cs typeface="Readex Pro"/>
                <a:sym typeface="Readex Pro"/>
              </a:rPr>
              <a:t>Agência fomento da bolsa</a:t>
            </a:r>
            <a:endParaRPr sz="1275">
              <a:solidFill>
                <a:srgbClr val="FFFFFF"/>
              </a:solidFill>
              <a:latin typeface="Readex Pro"/>
              <a:ea typeface="Readex Pro"/>
              <a:cs typeface="Readex Pro"/>
              <a:sym typeface="Readex Pro"/>
            </a:endParaRPr>
          </a:p>
        </p:txBody>
      </p:sp>
      <p:sp>
        <p:nvSpPr>
          <p:cNvPr id="52" name="Google Shape;52;p8"/>
          <p:cNvSpPr/>
          <p:nvPr/>
        </p:nvSpPr>
        <p:spPr>
          <a:xfrm>
            <a:off x="2381250" y="4448175"/>
            <a:ext cx="7429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50">
                <a:solidFill>
                  <a:srgbClr val="FFD126"/>
                </a:solidFill>
                <a:latin typeface="Readex Pro"/>
                <a:ea typeface="Readex Pro"/>
                <a:cs typeface="Readex Pro"/>
                <a:sym typeface="Readex Pro"/>
              </a:rPr>
              <a:t>SEMIC 2026 - </a:t>
            </a:r>
            <a:r>
              <a:rPr b="1" i="1" lang="pt-BR" sz="1350">
                <a:solidFill>
                  <a:srgbClr val="FFD126"/>
                </a:solidFill>
                <a:latin typeface="Readex Pro"/>
                <a:ea typeface="Readex Pro"/>
                <a:cs typeface="Readex Pro"/>
                <a:sym typeface="Readex Pro"/>
              </a:rPr>
              <a:t>Ciência que transforma: conhecimento e soluções para o Semiárido</a:t>
            </a:r>
            <a:endParaRPr i="1"/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05375" y="5537360"/>
            <a:ext cx="2381250" cy="31718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8"/>
          <p:cNvSpPr/>
          <p:nvPr/>
        </p:nvSpPr>
        <p:spPr>
          <a:xfrm>
            <a:off x="0" y="6667500"/>
            <a:ext cx="12192000" cy="19050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8"/>
          <p:cNvSpPr/>
          <p:nvPr/>
        </p:nvSpPr>
        <p:spPr>
          <a:xfrm>
            <a:off x="11334750" y="63055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50">
                <a:solidFill>
                  <a:srgbClr val="FFFFFF"/>
                </a:solidFill>
                <a:latin typeface="Readex Pro"/>
                <a:ea typeface="Readex Pro"/>
                <a:cs typeface="Readex Pro"/>
                <a:sym typeface="Readex Pro"/>
              </a:rPr>
              <a:t>08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2026-09-01T18:48:03Z</dcterms:created>
  <dc:creator>Walnut Exporter</dc:creator>
</cp:coreProperties>
</file>