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5E2630B6-0E11-470C-9131-7F2955774646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uber Nunes" userId="26c6765361ae6eda" providerId="LiveId" clId="{7E967299-560A-46A5-98C7-563AA26200AD}"/>
    <pc:docChg chg="custSel addSld delSld modSld modSection">
      <pc:chgData name="Glauber Nunes" userId="26c6765361ae6eda" providerId="LiveId" clId="{7E967299-560A-46A5-98C7-563AA26200AD}" dt="2023-10-10T11:40:27.118" v="29" actId="47"/>
      <pc:docMkLst>
        <pc:docMk/>
      </pc:docMkLst>
      <pc:sldChg chg="modSp del mod">
        <pc:chgData name="Glauber Nunes" userId="26c6765361ae6eda" providerId="LiveId" clId="{7E967299-560A-46A5-98C7-563AA26200AD}" dt="2023-10-10T11:40:27.118" v="29" actId="47"/>
        <pc:sldMkLst>
          <pc:docMk/>
          <pc:sldMk cId="3309280828" sldId="256"/>
        </pc:sldMkLst>
        <pc:picChg chg="mod">
          <ac:chgData name="Glauber Nunes" userId="26c6765361ae6eda" providerId="LiveId" clId="{7E967299-560A-46A5-98C7-563AA26200AD}" dt="2023-10-10T11:34:26.021" v="0" actId="1076"/>
          <ac:picMkLst>
            <pc:docMk/>
            <pc:sldMk cId="3309280828" sldId="256"/>
            <ac:picMk id="3" creationId="{5F06F75D-0499-7B15-334E-08A9A3027415}"/>
          </ac:picMkLst>
        </pc:picChg>
      </pc:sldChg>
      <pc:sldChg chg="addSp delSp modSp mod">
        <pc:chgData name="Glauber Nunes" userId="26c6765361ae6eda" providerId="LiveId" clId="{7E967299-560A-46A5-98C7-563AA26200AD}" dt="2023-10-10T11:40:09.096" v="28" actId="14100"/>
        <pc:sldMkLst>
          <pc:docMk/>
          <pc:sldMk cId="3345256315" sldId="260"/>
        </pc:sldMkLst>
        <pc:spChg chg="del mod">
          <ac:chgData name="Glauber Nunes" userId="26c6765361ae6eda" providerId="LiveId" clId="{7E967299-560A-46A5-98C7-563AA26200AD}" dt="2023-10-10T11:35:58.551" v="5" actId="478"/>
          <ac:spMkLst>
            <pc:docMk/>
            <pc:sldMk cId="3345256315" sldId="260"/>
            <ac:spMk id="2" creationId="{55DB98E4-682B-FCAE-C83B-47FF79064A47}"/>
          </ac:spMkLst>
        </pc:spChg>
        <pc:spChg chg="del mod">
          <ac:chgData name="Glauber Nunes" userId="26c6765361ae6eda" providerId="LiveId" clId="{7E967299-560A-46A5-98C7-563AA26200AD}" dt="2023-10-10T11:36:29.387" v="8" actId="478"/>
          <ac:spMkLst>
            <pc:docMk/>
            <pc:sldMk cId="3345256315" sldId="260"/>
            <ac:spMk id="3" creationId="{88B78B04-42AF-DEFF-A377-19574D61DF75}"/>
          </ac:spMkLst>
        </pc:spChg>
        <pc:spChg chg="mod">
          <ac:chgData name="Glauber Nunes" userId="26c6765361ae6eda" providerId="LiveId" clId="{7E967299-560A-46A5-98C7-563AA26200AD}" dt="2023-10-10T11:37:05.679" v="14"/>
          <ac:spMkLst>
            <pc:docMk/>
            <pc:sldMk cId="3345256315" sldId="260"/>
            <ac:spMk id="4" creationId="{EE08DD78-9D59-6E2D-2A7C-5B54DBF02DD8}"/>
          </ac:spMkLst>
        </pc:spChg>
        <pc:picChg chg="add mod">
          <ac:chgData name="Glauber Nunes" userId="26c6765361ae6eda" providerId="LiveId" clId="{7E967299-560A-46A5-98C7-563AA26200AD}" dt="2023-10-10T11:39:39.056" v="22" actId="1076"/>
          <ac:picMkLst>
            <pc:docMk/>
            <pc:sldMk cId="3345256315" sldId="260"/>
            <ac:picMk id="5" creationId="{6E940D6B-9726-2A7F-E20B-A9D5B7D2EA60}"/>
          </ac:picMkLst>
        </pc:picChg>
        <pc:picChg chg="add mod">
          <ac:chgData name="Glauber Nunes" userId="26c6765361ae6eda" providerId="LiveId" clId="{7E967299-560A-46A5-98C7-563AA26200AD}" dt="2023-10-10T11:40:09.096" v="28" actId="14100"/>
          <ac:picMkLst>
            <pc:docMk/>
            <pc:sldMk cId="3345256315" sldId="260"/>
            <ac:picMk id="7" creationId="{A823022E-0353-52D7-6D12-356F583DDFD5}"/>
          </ac:picMkLst>
        </pc:picChg>
        <pc:picChg chg="add mod">
          <ac:chgData name="Glauber Nunes" userId="26c6765361ae6eda" providerId="LiveId" clId="{7E967299-560A-46A5-98C7-563AA26200AD}" dt="2023-10-10T11:40:02.783" v="27" actId="1076"/>
          <ac:picMkLst>
            <pc:docMk/>
            <pc:sldMk cId="3345256315" sldId="260"/>
            <ac:picMk id="9" creationId="{221B3518-0731-DFD6-5C8A-8447548D19F9}"/>
          </ac:picMkLst>
        </pc:picChg>
      </pc:sldChg>
      <pc:sldChg chg="modSp new del">
        <pc:chgData name="Glauber Nunes" userId="26c6765361ae6eda" providerId="LiveId" clId="{7E967299-560A-46A5-98C7-563AA26200AD}" dt="2023-10-10T11:36:43.409" v="9" actId="47"/>
        <pc:sldMkLst>
          <pc:docMk/>
          <pc:sldMk cId="2326588839" sldId="261"/>
        </pc:sldMkLst>
        <pc:spChg chg="mod">
          <ac:chgData name="Glauber Nunes" userId="26c6765361ae6eda" providerId="LiveId" clId="{7E967299-560A-46A5-98C7-563AA26200AD}" dt="2023-10-10T11:35:43.718" v="3"/>
          <ac:spMkLst>
            <pc:docMk/>
            <pc:sldMk cId="2326588839" sldId="261"/>
            <ac:spMk id="2" creationId="{0586CA4E-38F4-4810-A220-E408E05EBE21}"/>
          </ac:spMkLst>
        </pc:spChg>
        <pc:spChg chg="mod">
          <ac:chgData name="Glauber Nunes" userId="26c6765361ae6eda" providerId="LiveId" clId="{7E967299-560A-46A5-98C7-563AA26200AD}" dt="2023-10-10T11:35:43.718" v="3"/>
          <ac:spMkLst>
            <pc:docMk/>
            <pc:sldMk cId="2326588839" sldId="261"/>
            <ac:spMk id="3" creationId="{0CF06B46-35FE-8EF6-119A-00EDE2817525}"/>
          </ac:spMkLst>
        </pc:spChg>
        <pc:spChg chg="mod">
          <ac:chgData name="Glauber Nunes" userId="26c6765361ae6eda" providerId="LiveId" clId="{7E967299-560A-46A5-98C7-563AA26200AD}" dt="2023-10-10T11:35:43.718" v="3"/>
          <ac:spMkLst>
            <pc:docMk/>
            <pc:sldMk cId="2326588839" sldId="261"/>
            <ac:spMk id="4" creationId="{BBFDF7BC-76DF-3EED-7BB7-77F170FEE7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EFB4B-653C-43CE-A246-D3ADDBA58243}" type="datetimeFigureOut">
              <a:rPr lang="pt-BR" smtClean="0"/>
              <a:t>10/10/2023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0EC-01C0-4B34-977C-87959BD6F5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05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930D-4924-4510-89ED-1A2FD9918B20}" type="datetime1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58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F2C6-67C6-4F61-9A91-3C0AE4F54523}" type="datetime1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16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BBE9-64DB-4BEB-8460-46A31D57EF50}" type="datetime1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06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D52C-E072-4D21-9612-448DB328EA4F}" type="datetime1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3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2124D-C295-4D23-8434-12F1E5F9AE8B}" type="datetime1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70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02B3-287B-4CF4-96F0-511584111968}" type="datetime1">
              <a:rPr lang="pt-BR" smtClean="0"/>
              <a:t>10/10/2023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4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1594-0F98-4624-A632-C0F09C801005}" type="datetime1">
              <a:rPr lang="pt-BR" smtClean="0"/>
              <a:t>10/10/2023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83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DB4A-80CF-47C9-9F30-880B41ED92D4}" type="datetime1">
              <a:rPr lang="pt-BR" smtClean="0"/>
              <a:t>10/10/2023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64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A7E62-1B1B-4F85-A9CA-BAD7194E6605}" type="datetime1">
              <a:rPr lang="pt-BR" smtClean="0"/>
              <a:t>10/10/2023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0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2BCC2E-E281-40C4-AAB2-E17470B61AEF}" type="datetime1">
              <a:rPr lang="pt-BR" smtClean="0"/>
              <a:t>10/10/2023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70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7E1D-7632-4787-B44A-074C0F88BAF9}" type="datetime1">
              <a:rPr lang="pt-BR" smtClean="0"/>
              <a:t>10/10/2023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5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4DF7AA-D62D-46E3-92D6-BEF1E46A5BAB}" type="datetime1">
              <a:rPr lang="pt-BR" smtClean="0"/>
              <a:t>10/10/2023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8C6662-7D19-4B30-AF77-373CDA0CC53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96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08DD78-9D59-6E2D-2A7C-5B54DBF0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6662-7D19-4B30-AF77-373CDA0CC537}" type="slidenum">
              <a:rPr lang="pt-BR" smtClean="0"/>
              <a:t>1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E940D6B-9726-2A7F-E20B-A9D5B7D2E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803" y="0"/>
            <a:ext cx="5574393" cy="146450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823022E-0353-52D7-6D12-356F583DD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3" y="77868"/>
            <a:ext cx="1556682" cy="467005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21B3518-0731-DFD6-5C8A-8447548D19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8964" y="91236"/>
            <a:ext cx="1452283" cy="4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563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Letreiro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Retrospectiva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liz assis</dc:creator>
  <cp:lastModifiedBy>Glauber Nunes</cp:lastModifiedBy>
  <cp:revision>2</cp:revision>
  <dcterms:created xsi:type="dcterms:W3CDTF">2022-10-20T14:13:38Z</dcterms:created>
  <dcterms:modified xsi:type="dcterms:W3CDTF">2023-10-10T11:40:34Z</dcterms:modified>
</cp:coreProperties>
</file>