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/>
  </p:normalViewPr>
  <p:slideViewPr>
    <p:cSldViewPr snapToGrid="0">
      <p:cViewPr varScale="1">
        <p:scale>
          <a:sx n="63" d="100"/>
          <a:sy n="63" d="100"/>
        </p:scale>
        <p:origin x="52" y="14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5D881E-F762-4DC0-9F3A-E7CB90BFB2B6}" type="datetimeFigureOut">
              <a:rPr lang="pt-BR" smtClean="0"/>
              <a:t>14/10/2020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46F7F-FD4F-4347-AC32-5C437B96AAB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6769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2DC4B9-7A2A-49F8-8F93-7DF80D9201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88418" y="1122363"/>
            <a:ext cx="9144000" cy="3130660"/>
          </a:xfrm>
          <a:prstGeom prst="rect">
            <a:avLst/>
          </a:prstGeom>
        </p:spPr>
        <p:txBody>
          <a:bodyPr anchor="b"/>
          <a:lstStyle>
            <a:lvl1pPr algn="ctr">
              <a:defRPr sz="6000"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11C99C8-56D5-496C-892F-2C3DD58B50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88418" y="4431374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 b="1">
                <a:solidFill>
                  <a:schemeClr val="accent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pic>
        <p:nvPicPr>
          <p:cNvPr id="8" name="Imagem 17" descr="ufersa.jpg">
            <a:extLst>
              <a:ext uri="{FF2B5EF4-FFF2-40B4-BE49-F238E27FC236}">
                <a16:creationId xmlns:a16="http://schemas.microsoft.com/office/drawing/2014/main" id="{9E6DB87E-CB8A-4B85-894F-EF9953109C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10654696" y="5084030"/>
            <a:ext cx="870318" cy="2565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m 8" descr="logo cnpq.jpg">
            <a:extLst>
              <a:ext uri="{FF2B5EF4-FFF2-40B4-BE49-F238E27FC236}">
                <a16:creationId xmlns:a16="http://schemas.microsoft.com/office/drawing/2014/main" id="{541FE09C-E15F-45DE-9533-BBE8DD626C7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10636308" y="4431374"/>
            <a:ext cx="783287" cy="365126"/>
          </a:xfrm>
          <a:prstGeom prst="rect">
            <a:avLst/>
          </a:prstGeom>
        </p:spPr>
      </p:pic>
      <p:pic>
        <p:nvPicPr>
          <p:cNvPr id="10" name="Picture 2" descr="Resultado de imagem para proppg ufersa">
            <a:extLst>
              <a:ext uri="{FF2B5EF4-FFF2-40B4-BE49-F238E27FC236}">
                <a16:creationId xmlns:a16="http://schemas.microsoft.com/office/drawing/2014/main" id="{5A43AAAD-C3D4-466B-81D0-131B11F56C1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6308" y="5628125"/>
            <a:ext cx="751104" cy="484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1A1AE03E-057B-4BA8-AAAE-1EB7265871F2}"/>
              </a:ext>
            </a:extLst>
          </p:cNvPr>
          <p:cNvSpPr/>
          <p:nvPr userDrawn="1"/>
        </p:nvSpPr>
        <p:spPr>
          <a:xfrm>
            <a:off x="248193" y="640080"/>
            <a:ext cx="11517786" cy="5794150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\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7179BEA6-7BFC-42DF-A0DE-063B27DF1DC8}"/>
              </a:ext>
            </a:extLst>
          </p:cNvPr>
          <p:cNvSpPr/>
          <p:nvPr userDrawn="1"/>
        </p:nvSpPr>
        <p:spPr>
          <a:xfrm>
            <a:off x="400593" y="792480"/>
            <a:ext cx="11517786" cy="5794150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\</a:t>
            </a:r>
          </a:p>
        </p:txBody>
      </p:sp>
      <p:pic>
        <p:nvPicPr>
          <p:cNvPr id="7" name="Imagem 6" descr="Logotipo&#10;&#10;Descrição gerada automaticamente">
            <a:extLst>
              <a:ext uri="{FF2B5EF4-FFF2-40B4-BE49-F238E27FC236}">
                <a16:creationId xmlns:a16="http://schemas.microsoft.com/office/drawing/2014/main" id="{007EF877-D1C0-46D6-84E6-804FB2FF9FC1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2004" y="242888"/>
            <a:ext cx="6115050" cy="160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3129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21D6BD-02A9-4F6C-A8EE-BE9BB745D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96CCCEF-29FF-4A3B-84F9-DE6F1B167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 dirty="0"/>
              <a:t>Editar estilos de texto Mestre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BE0440CF-0BB4-4334-BE1E-8FEFF37D6EFC}"/>
              </a:ext>
            </a:extLst>
          </p:cNvPr>
          <p:cNvSpPr/>
          <p:nvPr userDrawn="1"/>
        </p:nvSpPr>
        <p:spPr>
          <a:xfrm>
            <a:off x="248193" y="212725"/>
            <a:ext cx="11499670" cy="6221505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\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EE7684FB-0D95-4F80-AE0F-DC4B5D3C2FFE}"/>
              </a:ext>
            </a:extLst>
          </p:cNvPr>
          <p:cNvSpPr/>
          <p:nvPr userDrawn="1"/>
        </p:nvSpPr>
        <p:spPr>
          <a:xfrm>
            <a:off x="400593" y="365125"/>
            <a:ext cx="11499670" cy="6221505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\</a:t>
            </a:r>
          </a:p>
        </p:txBody>
      </p:sp>
      <p:sp>
        <p:nvSpPr>
          <p:cNvPr id="11" name="Espaço Reservado para Número de Slide 6">
            <a:extLst>
              <a:ext uri="{FF2B5EF4-FFF2-40B4-BE49-F238E27FC236}">
                <a16:creationId xmlns:a16="http://schemas.microsoft.com/office/drawing/2014/main" id="{75CDFEEB-47A1-49EB-8464-329D624DF9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7755" y="601517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BACD71B-FEFB-4892-B28D-E92DB2C6545E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6" name="Imagem 5" descr="Logotipo&#10;&#10;Descrição gerada automaticamente">
            <a:extLst>
              <a:ext uri="{FF2B5EF4-FFF2-40B4-BE49-F238E27FC236}">
                <a16:creationId xmlns:a16="http://schemas.microsoft.com/office/drawing/2014/main" id="{8D889FF6-A3F5-4A81-964F-6C83B23F269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5" y="6130428"/>
            <a:ext cx="2226072" cy="58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0639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8D98E7-5063-414F-B7EE-AB72540243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444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4923058-6F4A-4C6F-B32A-04408A56F8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1444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01130C5-7F89-4486-8602-EC3ED3F78B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15444" y="1825625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5D3818E-2AE6-4B68-836B-59378339A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947755" y="6015176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BACD71B-FEFB-4892-B28D-E92DB2C6545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6AAE6E9A-11A5-496E-AD8D-59F3AC7268D9}"/>
              </a:ext>
            </a:extLst>
          </p:cNvPr>
          <p:cNvSpPr/>
          <p:nvPr userDrawn="1"/>
        </p:nvSpPr>
        <p:spPr>
          <a:xfrm>
            <a:off x="248193" y="212725"/>
            <a:ext cx="11499670" cy="6221505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\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A9126B3D-A3B6-4453-B9A0-D003B1A49630}"/>
              </a:ext>
            </a:extLst>
          </p:cNvPr>
          <p:cNvSpPr/>
          <p:nvPr userDrawn="1"/>
        </p:nvSpPr>
        <p:spPr>
          <a:xfrm>
            <a:off x="400593" y="365125"/>
            <a:ext cx="11499670" cy="6221505"/>
          </a:xfrm>
          <a:prstGeom prst="rect">
            <a:avLst/>
          </a:prstGeom>
          <a:noFill/>
          <a:ln w="5715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/>
              <a:t>\</a:t>
            </a:r>
          </a:p>
        </p:txBody>
      </p:sp>
      <p:pic>
        <p:nvPicPr>
          <p:cNvPr id="5" name="Imagem 4" descr="Logotipo&#10;&#10;Descrição gerada automaticamente">
            <a:extLst>
              <a:ext uri="{FF2B5EF4-FFF2-40B4-BE49-F238E27FC236}">
                <a16:creationId xmlns:a16="http://schemas.microsoft.com/office/drawing/2014/main" id="{EE5B538F-2F12-4694-96C6-0819766C22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55" y="6130428"/>
            <a:ext cx="2226072" cy="58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5275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71EE1E2C-EECA-4489-9787-B8DB9FD287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C3900C5-31E6-48AC-BCE6-FE1B05A288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10F7A02-E5DF-41A2-988C-71FDFA4F9C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240C8C3-73C8-43ED-8E4A-82116964712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4E85C4-BDFD-42F0-AAE1-49DFB3080C9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ACD71B-FEFB-4892-B28D-E92DB2C6545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430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64DCCC-A73C-4601-BC18-E9916E555F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6566D93-5389-4F18-846D-271DAE97DDC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8687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Thaiseany Freitas Rêgo</dc:creator>
  <cp:lastModifiedBy>Thaiseany Freitas Rêgo</cp:lastModifiedBy>
  <cp:revision>11</cp:revision>
  <dcterms:created xsi:type="dcterms:W3CDTF">2018-09-10T19:45:07Z</dcterms:created>
  <dcterms:modified xsi:type="dcterms:W3CDTF">2020-10-14T15:38:31Z</dcterms:modified>
</cp:coreProperties>
</file>